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>
        <p:scale>
          <a:sx n="90" d="100"/>
          <a:sy n="90" d="100"/>
        </p:scale>
        <p:origin x="-11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0B08C-4527-4743-A381-EC278E19596E}" type="doc">
      <dgm:prSet loTypeId="urn:microsoft.com/office/officeart/2009/layout/CirclePicture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DA6A47-BDF8-4CA9-81FB-2AAB899C2BD3}">
      <dgm:prSet phldrT="[Text]"/>
      <dgm:spPr/>
      <dgm:t>
        <a:bodyPr/>
        <a:lstStyle/>
        <a:p>
          <a:r>
            <a:rPr lang="en-US" dirty="0" smtClean="0"/>
            <a:t>Steven Thorpe</a:t>
          </a:r>
          <a:endParaRPr lang="en-US" dirty="0"/>
        </a:p>
      </dgm:t>
    </dgm:pt>
    <dgm:pt modelId="{496BA733-98AB-41B6-BD95-51C14BFEC768}" type="parTrans" cxnId="{BB695A16-8349-4408-B114-97F34B0AF9F1}">
      <dgm:prSet/>
      <dgm:spPr/>
      <dgm:t>
        <a:bodyPr/>
        <a:lstStyle/>
        <a:p>
          <a:endParaRPr lang="en-US"/>
        </a:p>
      </dgm:t>
    </dgm:pt>
    <dgm:pt modelId="{AE2A5B5D-800F-4C4F-8594-74967938CF7E}" type="sibTrans" cxnId="{BB695A16-8349-4408-B114-97F34B0AF9F1}">
      <dgm:prSet/>
      <dgm:spPr/>
      <dgm:t>
        <a:bodyPr/>
        <a:lstStyle/>
        <a:p>
          <a:endParaRPr lang="en-US"/>
        </a:p>
      </dgm:t>
    </dgm:pt>
    <dgm:pt modelId="{F3AD4F94-18C2-462A-8842-B7493C4F1D35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8411D6EB-AE5C-4D75-A3DB-BCA67927E7A7}" type="parTrans" cxnId="{8D963D9D-4F22-4283-B7D4-633CDDF536D0}">
      <dgm:prSet/>
      <dgm:spPr/>
      <dgm:t>
        <a:bodyPr/>
        <a:lstStyle/>
        <a:p>
          <a:endParaRPr lang="en-US"/>
        </a:p>
      </dgm:t>
    </dgm:pt>
    <dgm:pt modelId="{6DA6CAD5-14BF-478B-8322-B87A242E55F7}" type="sibTrans" cxnId="{8D963D9D-4F22-4283-B7D4-633CDDF536D0}">
      <dgm:prSet/>
      <dgm:spPr/>
      <dgm:t>
        <a:bodyPr/>
        <a:lstStyle/>
        <a:p>
          <a:endParaRPr lang="en-US"/>
        </a:p>
      </dgm:t>
    </dgm:pt>
    <dgm:pt modelId="{FE01886D-47A8-4F7A-997C-78E975787BF7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11E2919B-0611-4B0C-9B96-3E0413133A52}" type="parTrans" cxnId="{83ECDACA-8685-4157-82A5-B5B6ECBD8EC6}">
      <dgm:prSet/>
      <dgm:spPr/>
      <dgm:t>
        <a:bodyPr/>
        <a:lstStyle/>
        <a:p>
          <a:endParaRPr lang="en-US"/>
        </a:p>
      </dgm:t>
    </dgm:pt>
    <dgm:pt modelId="{7978476B-A293-421A-9527-153FDF93E633}" type="sibTrans" cxnId="{83ECDACA-8685-4157-82A5-B5B6ECBD8EC6}">
      <dgm:prSet/>
      <dgm:spPr/>
      <dgm:t>
        <a:bodyPr/>
        <a:lstStyle/>
        <a:p>
          <a:endParaRPr lang="en-US"/>
        </a:p>
      </dgm:t>
    </dgm:pt>
    <dgm:pt modelId="{FAC21F89-6DC0-43B0-A13A-B6C3A660FC02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22035961-DE86-40FA-B2BE-75F307ABEB8E}" type="parTrans" cxnId="{691B236A-6ABD-44B6-9C94-633F26785A88}">
      <dgm:prSet/>
      <dgm:spPr/>
      <dgm:t>
        <a:bodyPr/>
        <a:lstStyle/>
        <a:p>
          <a:endParaRPr lang="en-US"/>
        </a:p>
      </dgm:t>
    </dgm:pt>
    <dgm:pt modelId="{BCDAD73E-0135-43F3-8241-F3B287E54D24}" type="sibTrans" cxnId="{691B236A-6ABD-44B6-9C94-633F26785A88}">
      <dgm:prSet/>
      <dgm:spPr/>
      <dgm:t>
        <a:bodyPr/>
        <a:lstStyle/>
        <a:p>
          <a:endParaRPr lang="en-US"/>
        </a:p>
      </dgm:t>
    </dgm:pt>
    <dgm:pt modelId="{B62B7A55-C434-4D8F-80CA-FEFEA3CBB9EC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85686F15-EB4D-4EBE-9A7D-4C78E7195C6F}" type="parTrans" cxnId="{2AFC3E26-93BD-48F4-B479-1B60B6340DAE}">
      <dgm:prSet/>
      <dgm:spPr/>
      <dgm:t>
        <a:bodyPr/>
        <a:lstStyle/>
        <a:p>
          <a:endParaRPr lang="en-US"/>
        </a:p>
      </dgm:t>
    </dgm:pt>
    <dgm:pt modelId="{3398A3A2-22DA-42F4-8D3B-0A830C528FFC}" type="sibTrans" cxnId="{2AFC3E26-93BD-48F4-B479-1B60B6340DAE}">
      <dgm:prSet/>
      <dgm:spPr/>
      <dgm:t>
        <a:bodyPr/>
        <a:lstStyle/>
        <a:p>
          <a:endParaRPr lang="en-US"/>
        </a:p>
      </dgm:t>
    </dgm:pt>
    <dgm:pt modelId="{F39A92E6-C31F-411B-9AC1-D801CEB17F7D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AE1D820C-D7B5-4DD4-B909-239F7C2092AF}" type="parTrans" cxnId="{23544837-C5FA-43A4-89D5-219BA5F0F57A}">
      <dgm:prSet/>
      <dgm:spPr/>
      <dgm:t>
        <a:bodyPr/>
        <a:lstStyle/>
        <a:p>
          <a:endParaRPr lang="en-US"/>
        </a:p>
      </dgm:t>
    </dgm:pt>
    <dgm:pt modelId="{9D1E3937-A90E-4A8D-BC1E-8382E48DB466}" type="sibTrans" cxnId="{23544837-C5FA-43A4-89D5-219BA5F0F57A}">
      <dgm:prSet/>
      <dgm:spPr/>
      <dgm:t>
        <a:bodyPr/>
        <a:lstStyle/>
        <a:p>
          <a:endParaRPr lang="en-US"/>
        </a:p>
      </dgm:t>
    </dgm:pt>
    <dgm:pt modelId="{A77D4766-B123-490A-8D2A-6A4B3E062C00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8EE84022-25B2-4B61-9A84-60D8ABDDEC55}" type="parTrans" cxnId="{CCA5B02F-388E-45DA-8694-43295A2573B6}">
      <dgm:prSet/>
      <dgm:spPr/>
      <dgm:t>
        <a:bodyPr/>
        <a:lstStyle/>
        <a:p>
          <a:endParaRPr lang="en-US"/>
        </a:p>
      </dgm:t>
    </dgm:pt>
    <dgm:pt modelId="{79F7E985-CC66-4C6F-B209-95B280FF1B8A}" type="sibTrans" cxnId="{CCA5B02F-388E-45DA-8694-43295A2573B6}">
      <dgm:prSet/>
      <dgm:spPr/>
      <dgm:t>
        <a:bodyPr/>
        <a:lstStyle/>
        <a:p>
          <a:endParaRPr lang="en-US"/>
        </a:p>
      </dgm:t>
    </dgm:pt>
    <dgm:pt modelId="{D27CB871-B159-4634-A1A1-23E1A2BE4CC7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07E32C20-C74E-4982-AA86-CC26205EE8E1}" type="parTrans" cxnId="{836D153E-0986-47E9-8487-75BA0F56B0E3}">
      <dgm:prSet/>
      <dgm:spPr/>
      <dgm:t>
        <a:bodyPr/>
        <a:lstStyle/>
        <a:p>
          <a:endParaRPr lang="en-US"/>
        </a:p>
      </dgm:t>
    </dgm:pt>
    <dgm:pt modelId="{BC518BD8-980B-4B27-A106-9E1BDEEFE979}" type="sibTrans" cxnId="{836D153E-0986-47E9-8487-75BA0F56B0E3}">
      <dgm:prSet/>
      <dgm:spPr/>
      <dgm:t>
        <a:bodyPr/>
        <a:lstStyle/>
        <a:p>
          <a:endParaRPr lang="en-US"/>
        </a:p>
      </dgm:t>
    </dgm:pt>
    <dgm:pt modelId="{F02C394A-2F1C-4C46-A5E3-579AEB5C53BD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1549EFAB-A119-406E-8F52-EEDE311D48DC}" type="parTrans" cxnId="{ED9BDF26-3173-4F9B-A3FB-998A44639767}">
      <dgm:prSet/>
      <dgm:spPr/>
      <dgm:t>
        <a:bodyPr/>
        <a:lstStyle/>
        <a:p>
          <a:endParaRPr lang="en-US"/>
        </a:p>
      </dgm:t>
    </dgm:pt>
    <dgm:pt modelId="{CC2201C7-F0A6-40DE-A832-28D91C9403EC}" type="sibTrans" cxnId="{ED9BDF26-3173-4F9B-A3FB-998A44639767}">
      <dgm:prSet/>
      <dgm:spPr/>
      <dgm:t>
        <a:bodyPr/>
        <a:lstStyle/>
        <a:p>
          <a:endParaRPr lang="en-US"/>
        </a:p>
      </dgm:t>
    </dgm:pt>
    <dgm:pt modelId="{91CDCFA3-CBE1-448F-B03A-A033E276DC6E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25A75BC4-36BF-4B51-80A6-BE22ADE73AA0}" type="parTrans" cxnId="{A7377724-EFA0-44F3-B4CA-2698F4E352CA}">
      <dgm:prSet/>
      <dgm:spPr/>
      <dgm:t>
        <a:bodyPr/>
        <a:lstStyle/>
        <a:p>
          <a:endParaRPr lang="en-US"/>
        </a:p>
      </dgm:t>
    </dgm:pt>
    <dgm:pt modelId="{978ACA9D-9051-4017-BD5A-594F7E0BC103}" type="sibTrans" cxnId="{A7377724-EFA0-44F3-B4CA-2698F4E352CA}">
      <dgm:prSet/>
      <dgm:spPr/>
      <dgm:t>
        <a:bodyPr/>
        <a:lstStyle/>
        <a:p>
          <a:endParaRPr lang="en-US"/>
        </a:p>
      </dgm:t>
    </dgm:pt>
    <dgm:pt modelId="{3490B1E4-6545-4BC6-AEDA-FF52427028A4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81E228A1-D2D8-46A3-9C29-1B755C0B8413}" type="parTrans" cxnId="{585D869D-8E6C-48D7-A804-2F78F8FF33C8}">
      <dgm:prSet/>
      <dgm:spPr/>
      <dgm:t>
        <a:bodyPr/>
        <a:lstStyle/>
        <a:p>
          <a:endParaRPr lang="en-US"/>
        </a:p>
      </dgm:t>
    </dgm:pt>
    <dgm:pt modelId="{09C5EC26-53F4-4E5F-A778-490EBE245D5F}" type="sibTrans" cxnId="{585D869D-8E6C-48D7-A804-2F78F8FF33C8}">
      <dgm:prSet/>
      <dgm:spPr/>
      <dgm:t>
        <a:bodyPr/>
        <a:lstStyle/>
        <a:p>
          <a:endParaRPr lang="en-US"/>
        </a:p>
      </dgm:t>
    </dgm:pt>
    <dgm:pt modelId="{380755FB-0B8F-4D9D-9C50-D022B49F8044}" type="pres">
      <dgm:prSet presAssocID="{C0F0B08C-4527-4743-A381-EC278E1959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FFF6B3-1A60-4071-AFBE-7DFA0CBE9F4C}" type="pres">
      <dgm:prSet presAssocID="{24DA6A47-BDF8-4CA9-81FB-2AAB899C2BD3}" presName="hierRoot1" presStyleCnt="0"/>
      <dgm:spPr/>
      <dgm:t>
        <a:bodyPr/>
        <a:lstStyle/>
        <a:p>
          <a:endParaRPr lang="en-US"/>
        </a:p>
      </dgm:t>
    </dgm:pt>
    <dgm:pt modelId="{0F9858AC-93A1-43B3-87F6-13B1459EF02D}" type="pres">
      <dgm:prSet presAssocID="{24DA6A47-BDF8-4CA9-81FB-2AAB899C2BD3}" presName="composite" presStyleCnt="0"/>
      <dgm:spPr/>
      <dgm:t>
        <a:bodyPr/>
        <a:lstStyle/>
        <a:p>
          <a:endParaRPr lang="en-US"/>
        </a:p>
      </dgm:t>
    </dgm:pt>
    <dgm:pt modelId="{81448DAE-1001-4B64-B162-26822C64A9A2}" type="pres">
      <dgm:prSet presAssocID="{24DA6A47-BDF8-4CA9-81FB-2AAB899C2BD3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even Thorpe headshot" title="Sample Picture"/>
        </a:ext>
      </dgm:extLst>
    </dgm:pt>
    <dgm:pt modelId="{6DFA346D-42CB-473B-BD3A-D2C0A5D30829}" type="pres">
      <dgm:prSet presAssocID="{24DA6A47-BDF8-4CA9-81FB-2AAB899C2BD3}" presName="text" presStyleLbl="revTx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D59F6-277F-4571-9F0B-8C89A3D40B9E}" type="pres">
      <dgm:prSet presAssocID="{24DA6A47-BDF8-4CA9-81FB-2AAB899C2BD3}" presName="hierChild2" presStyleCnt="0"/>
      <dgm:spPr/>
      <dgm:t>
        <a:bodyPr/>
        <a:lstStyle/>
        <a:p>
          <a:endParaRPr lang="en-US"/>
        </a:p>
      </dgm:t>
    </dgm:pt>
    <dgm:pt modelId="{64E03656-E1FE-426D-91F4-F54E20DF534F}" type="pres">
      <dgm:prSet presAssocID="{8411D6EB-AE5C-4D75-A3DB-BCA67927E7A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E7B2460-CFDE-486F-AED5-55A822448A22}" type="pres">
      <dgm:prSet presAssocID="{F3AD4F94-18C2-462A-8842-B7493C4F1D35}" presName="hierRoot2" presStyleCnt="0"/>
      <dgm:spPr/>
      <dgm:t>
        <a:bodyPr/>
        <a:lstStyle/>
        <a:p>
          <a:endParaRPr lang="en-US"/>
        </a:p>
      </dgm:t>
    </dgm:pt>
    <dgm:pt modelId="{DA8B1EA4-AE78-49EC-839F-764CF44A30A8}" type="pres">
      <dgm:prSet presAssocID="{F3AD4F94-18C2-462A-8842-B7493C4F1D35}" presName="composite2" presStyleCnt="0"/>
      <dgm:spPr/>
      <dgm:t>
        <a:bodyPr/>
        <a:lstStyle/>
        <a:p>
          <a:endParaRPr lang="en-US"/>
        </a:p>
      </dgm:t>
    </dgm:pt>
    <dgm:pt modelId="{D074904A-CBC5-46F4-859B-C0792D7FA7E9}" type="pres">
      <dgm:prSet presAssocID="{F3AD4F94-18C2-462A-8842-B7493C4F1D35}" presName="image2" presStyleLbl="node2" presStyleIdx="0" presStyleCnt="2"/>
      <dgm:spPr/>
      <dgm:t>
        <a:bodyPr/>
        <a:lstStyle/>
        <a:p>
          <a:endParaRPr lang="en-US"/>
        </a:p>
      </dgm:t>
    </dgm:pt>
    <dgm:pt modelId="{3C156BA7-BAF9-427F-A082-3E94FA7E015D}" type="pres">
      <dgm:prSet presAssocID="{F3AD4F94-18C2-462A-8842-B7493C4F1D35}" presName="text2" presStyleLbl="revTx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8CC00-3984-40DE-BDED-BA4E4D49BFAE}" type="pres">
      <dgm:prSet presAssocID="{F3AD4F94-18C2-462A-8842-B7493C4F1D35}" presName="hierChild3" presStyleCnt="0"/>
      <dgm:spPr/>
      <dgm:t>
        <a:bodyPr/>
        <a:lstStyle/>
        <a:p>
          <a:endParaRPr lang="en-US"/>
        </a:p>
      </dgm:t>
    </dgm:pt>
    <dgm:pt modelId="{6C5419EC-FBEA-45EA-83F8-8B18F4DD254E}" type="pres">
      <dgm:prSet presAssocID="{11E2919B-0611-4B0C-9B96-3E0413133A5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6B92E401-9E6C-44F5-8206-0367F409B7BF}" type="pres">
      <dgm:prSet presAssocID="{FE01886D-47A8-4F7A-997C-78E975787BF7}" presName="hierRoot3" presStyleCnt="0"/>
      <dgm:spPr/>
      <dgm:t>
        <a:bodyPr/>
        <a:lstStyle/>
        <a:p>
          <a:endParaRPr lang="en-US"/>
        </a:p>
      </dgm:t>
    </dgm:pt>
    <dgm:pt modelId="{BED22530-F9C4-48A7-95AD-EE4A83016E49}" type="pres">
      <dgm:prSet presAssocID="{FE01886D-47A8-4F7A-997C-78E975787BF7}" presName="composite3" presStyleCnt="0"/>
      <dgm:spPr/>
      <dgm:t>
        <a:bodyPr/>
        <a:lstStyle/>
        <a:p>
          <a:endParaRPr lang="en-US"/>
        </a:p>
      </dgm:t>
    </dgm:pt>
    <dgm:pt modelId="{8190EBF8-F7D6-4B73-819B-EAA5A96CA823}" type="pres">
      <dgm:prSet presAssocID="{FE01886D-47A8-4F7A-997C-78E975787BF7}" presName="image3" presStyleLbl="node3" presStyleIdx="0" presStyleCnt="4"/>
      <dgm:spPr/>
      <dgm:t>
        <a:bodyPr/>
        <a:lstStyle/>
        <a:p>
          <a:endParaRPr lang="en-US"/>
        </a:p>
      </dgm:t>
    </dgm:pt>
    <dgm:pt modelId="{85E5E148-6D41-4ED2-A0BB-163F8B3F07E2}" type="pres">
      <dgm:prSet presAssocID="{FE01886D-47A8-4F7A-997C-78E975787BF7}" presName="text3" presStyleLbl="revTx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711DE-380D-406F-B121-C2C217B024C3}" type="pres">
      <dgm:prSet presAssocID="{FE01886D-47A8-4F7A-997C-78E975787BF7}" presName="hierChild4" presStyleCnt="0"/>
      <dgm:spPr/>
      <dgm:t>
        <a:bodyPr/>
        <a:lstStyle/>
        <a:p>
          <a:endParaRPr lang="en-US"/>
        </a:p>
      </dgm:t>
    </dgm:pt>
    <dgm:pt modelId="{55578EE3-5D24-48BB-8F02-3F387261F8CB}" type="pres">
      <dgm:prSet presAssocID="{22035961-DE86-40FA-B2BE-75F307ABEB8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AE7C326-2019-44F9-A804-C27F4B63529B}" type="pres">
      <dgm:prSet presAssocID="{FAC21F89-6DC0-43B0-A13A-B6C3A660FC02}" presName="hierRoot4" presStyleCnt="0"/>
      <dgm:spPr/>
      <dgm:t>
        <a:bodyPr/>
        <a:lstStyle/>
        <a:p>
          <a:endParaRPr lang="en-US"/>
        </a:p>
      </dgm:t>
    </dgm:pt>
    <dgm:pt modelId="{68CF5EBC-EC6E-458E-AEC1-4238C7F92822}" type="pres">
      <dgm:prSet presAssocID="{FAC21F89-6DC0-43B0-A13A-B6C3A660FC02}" presName="composite4" presStyleCnt="0"/>
      <dgm:spPr/>
      <dgm:t>
        <a:bodyPr/>
        <a:lstStyle/>
        <a:p>
          <a:endParaRPr lang="en-US"/>
        </a:p>
      </dgm:t>
    </dgm:pt>
    <dgm:pt modelId="{0BEB2955-1B34-4226-8918-05197FB59148}" type="pres">
      <dgm:prSet presAssocID="{FAC21F89-6DC0-43B0-A13A-B6C3A660FC02}" presName="image4" presStyleLbl="node4" presStyleIdx="0" presStyleCnt="4"/>
      <dgm:spPr/>
      <dgm:t>
        <a:bodyPr/>
        <a:lstStyle/>
        <a:p>
          <a:endParaRPr lang="en-US"/>
        </a:p>
      </dgm:t>
    </dgm:pt>
    <dgm:pt modelId="{112C47BD-7ED4-48E0-B1FC-AA2A4BE0F0BE}" type="pres">
      <dgm:prSet presAssocID="{FAC21F89-6DC0-43B0-A13A-B6C3A660FC02}" presName="text4" presStyleLbl="revTx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7DA35E-8F7C-470A-AE68-3ABE91FF1DBE}" type="pres">
      <dgm:prSet presAssocID="{FAC21F89-6DC0-43B0-A13A-B6C3A660FC02}" presName="hierChild5" presStyleCnt="0"/>
      <dgm:spPr/>
      <dgm:t>
        <a:bodyPr/>
        <a:lstStyle/>
        <a:p>
          <a:endParaRPr lang="en-US"/>
        </a:p>
      </dgm:t>
    </dgm:pt>
    <dgm:pt modelId="{D8E3760E-AFFB-4386-98F3-22EA9345BCC4}" type="pres">
      <dgm:prSet presAssocID="{85686F15-EB4D-4EBE-9A7D-4C78E7195C6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7BBABD78-95AC-4E3B-9E08-0F0D2525E5C1}" type="pres">
      <dgm:prSet presAssocID="{B62B7A55-C434-4D8F-80CA-FEFEA3CBB9EC}" presName="hierRoot3" presStyleCnt="0"/>
      <dgm:spPr/>
      <dgm:t>
        <a:bodyPr/>
        <a:lstStyle/>
        <a:p>
          <a:endParaRPr lang="en-US"/>
        </a:p>
      </dgm:t>
    </dgm:pt>
    <dgm:pt modelId="{19652772-505A-46AA-9DB3-AE02E14B420B}" type="pres">
      <dgm:prSet presAssocID="{B62B7A55-C434-4D8F-80CA-FEFEA3CBB9EC}" presName="composite3" presStyleCnt="0"/>
      <dgm:spPr/>
      <dgm:t>
        <a:bodyPr/>
        <a:lstStyle/>
        <a:p>
          <a:endParaRPr lang="en-US"/>
        </a:p>
      </dgm:t>
    </dgm:pt>
    <dgm:pt modelId="{D4EBCF27-0CD2-474F-A6BB-153816E7E11F}" type="pres">
      <dgm:prSet presAssocID="{B62B7A55-C434-4D8F-80CA-FEFEA3CBB9EC}" presName="image3" presStyleLbl="node3" presStyleIdx="1" presStyleCnt="4"/>
      <dgm:spPr/>
      <dgm:t>
        <a:bodyPr/>
        <a:lstStyle/>
        <a:p>
          <a:endParaRPr lang="en-US"/>
        </a:p>
      </dgm:t>
    </dgm:pt>
    <dgm:pt modelId="{F88B72B1-A6D6-4911-8467-08CBFAC23C05}" type="pres">
      <dgm:prSet presAssocID="{B62B7A55-C434-4D8F-80CA-FEFEA3CBB9EC}" presName="text3" presStyleLbl="revTx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577AB-2752-407A-A519-3442E6BA8D88}" type="pres">
      <dgm:prSet presAssocID="{B62B7A55-C434-4D8F-80CA-FEFEA3CBB9EC}" presName="hierChild4" presStyleCnt="0"/>
      <dgm:spPr/>
      <dgm:t>
        <a:bodyPr/>
        <a:lstStyle/>
        <a:p>
          <a:endParaRPr lang="en-US"/>
        </a:p>
      </dgm:t>
    </dgm:pt>
    <dgm:pt modelId="{2AC86FF6-BCDE-4A4C-86A2-A229239CECF4}" type="pres">
      <dgm:prSet presAssocID="{AE1D820C-D7B5-4DD4-B909-239F7C2092AF}" presName="Name23" presStyleLbl="parChTrans1D4" presStyleIdx="1" presStyleCnt="4"/>
      <dgm:spPr/>
      <dgm:t>
        <a:bodyPr/>
        <a:lstStyle/>
        <a:p>
          <a:endParaRPr lang="en-US"/>
        </a:p>
      </dgm:t>
    </dgm:pt>
    <dgm:pt modelId="{79228EF7-DB8F-4A62-B029-80DE636BEBE5}" type="pres">
      <dgm:prSet presAssocID="{F39A92E6-C31F-411B-9AC1-D801CEB17F7D}" presName="hierRoot4" presStyleCnt="0"/>
      <dgm:spPr/>
      <dgm:t>
        <a:bodyPr/>
        <a:lstStyle/>
        <a:p>
          <a:endParaRPr lang="en-US"/>
        </a:p>
      </dgm:t>
    </dgm:pt>
    <dgm:pt modelId="{0F4396F3-6701-470F-B788-D40C9725C5C5}" type="pres">
      <dgm:prSet presAssocID="{F39A92E6-C31F-411B-9AC1-D801CEB17F7D}" presName="composite4" presStyleCnt="0"/>
      <dgm:spPr/>
      <dgm:t>
        <a:bodyPr/>
        <a:lstStyle/>
        <a:p>
          <a:endParaRPr lang="en-US"/>
        </a:p>
      </dgm:t>
    </dgm:pt>
    <dgm:pt modelId="{21B0608D-EAB8-4B18-B452-24B2403F876F}" type="pres">
      <dgm:prSet presAssocID="{F39A92E6-C31F-411B-9AC1-D801CEB17F7D}" presName="image4" presStyleLbl="node4" presStyleIdx="1" presStyleCnt="4"/>
      <dgm:spPr/>
      <dgm:t>
        <a:bodyPr/>
        <a:lstStyle/>
        <a:p>
          <a:endParaRPr lang="en-US"/>
        </a:p>
      </dgm:t>
    </dgm:pt>
    <dgm:pt modelId="{9216517F-5F9F-4E82-845D-76CFA29110EC}" type="pres">
      <dgm:prSet presAssocID="{F39A92E6-C31F-411B-9AC1-D801CEB17F7D}" presName="text4" presStyleLbl="revTx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6DACB9-55FB-40A7-874F-75E690E9350B}" type="pres">
      <dgm:prSet presAssocID="{F39A92E6-C31F-411B-9AC1-D801CEB17F7D}" presName="hierChild5" presStyleCnt="0"/>
      <dgm:spPr/>
      <dgm:t>
        <a:bodyPr/>
        <a:lstStyle/>
        <a:p>
          <a:endParaRPr lang="en-US"/>
        </a:p>
      </dgm:t>
    </dgm:pt>
    <dgm:pt modelId="{1E5E9790-EE3A-416D-8EDD-DA88B045163B}" type="pres">
      <dgm:prSet presAssocID="{8EE84022-25B2-4B61-9A84-60D8ABDDEC55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5D915C4-3D1F-4C9B-A769-B26E6AC677CC}" type="pres">
      <dgm:prSet presAssocID="{A77D4766-B123-490A-8D2A-6A4B3E062C00}" presName="hierRoot4" presStyleCnt="0"/>
      <dgm:spPr/>
      <dgm:t>
        <a:bodyPr/>
        <a:lstStyle/>
        <a:p>
          <a:endParaRPr lang="en-US"/>
        </a:p>
      </dgm:t>
    </dgm:pt>
    <dgm:pt modelId="{B0F6B1B4-A92B-4492-BC6C-A21134E07630}" type="pres">
      <dgm:prSet presAssocID="{A77D4766-B123-490A-8D2A-6A4B3E062C00}" presName="composite4" presStyleCnt="0"/>
      <dgm:spPr/>
      <dgm:t>
        <a:bodyPr/>
        <a:lstStyle/>
        <a:p>
          <a:endParaRPr lang="en-US"/>
        </a:p>
      </dgm:t>
    </dgm:pt>
    <dgm:pt modelId="{1E3CB209-261A-48D6-B65A-FBCF40559ECC}" type="pres">
      <dgm:prSet presAssocID="{A77D4766-B123-490A-8D2A-6A4B3E062C00}" presName="image4" presStyleLbl="node4" presStyleIdx="2" presStyleCnt="4"/>
      <dgm:spPr/>
      <dgm:t>
        <a:bodyPr/>
        <a:lstStyle/>
        <a:p>
          <a:endParaRPr lang="en-US"/>
        </a:p>
      </dgm:t>
    </dgm:pt>
    <dgm:pt modelId="{D7502C24-3A5F-47F3-954D-AC03066304D5}" type="pres">
      <dgm:prSet presAssocID="{A77D4766-B123-490A-8D2A-6A4B3E062C00}" presName="text4" presStyleLbl="revTx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EA4E57-4925-40C5-8F7B-B2771C693803}" type="pres">
      <dgm:prSet presAssocID="{A77D4766-B123-490A-8D2A-6A4B3E062C00}" presName="hierChild5" presStyleCnt="0"/>
      <dgm:spPr/>
      <dgm:t>
        <a:bodyPr/>
        <a:lstStyle/>
        <a:p>
          <a:endParaRPr lang="en-US"/>
        </a:p>
      </dgm:t>
    </dgm:pt>
    <dgm:pt modelId="{AE329CD9-0DD6-40AB-AA1E-A3B6B2B80C55}" type="pres">
      <dgm:prSet presAssocID="{07E32C20-C74E-4982-AA86-CC26205EE8E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1434043-8C9C-403C-AA97-6B95E92E4CA2}" type="pres">
      <dgm:prSet presAssocID="{D27CB871-B159-4634-A1A1-23E1A2BE4CC7}" presName="hierRoot2" presStyleCnt="0"/>
      <dgm:spPr/>
      <dgm:t>
        <a:bodyPr/>
        <a:lstStyle/>
        <a:p>
          <a:endParaRPr lang="en-US"/>
        </a:p>
      </dgm:t>
    </dgm:pt>
    <dgm:pt modelId="{9861D56D-6CCE-4808-93B3-B6D58E1C2F98}" type="pres">
      <dgm:prSet presAssocID="{D27CB871-B159-4634-A1A1-23E1A2BE4CC7}" presName="composite2" presStyleCnt="0"/>
      <dgm:spPr/>
      <dgm:t>
        <a:bodyPr/>
        <a:lstStyle/>
        <a:p>
          <a:endParaRPr lang="en-US"/>
        </a:p>
      </dgm:t>
    </dgm:pt>
    <dgm:pt modelId="{5340AA06-BC3F-4AD3-BEF7-21D1B2C75197}" type="pres">
      <dgm:prSet presAssocID="{D27CB871-B159-4634-A1A1-23E1A2BE4CC7}" presName="image2" presStyleLbl="node2" presStyleIdx="1" presStyleCnt="2"/>
      <dgm:spPr/>
      <dgm:t>
        <a:bodyPr/>
        <a:lstStyle/>
        <a:p>
          <a:endParaRPr lang="en-US"/>
        </a:p>
      </dgm:t>
    </dgm:pt>
    <dgm:pt modelId="{53EC8C8C-C773-4D75-ABB0-7879FA06F665}" type="pres">
      <dgm:prSet presAssocID="{D27CB871-B159-4634-A1A1-23E1A2BE4CC7}" presName="text2" presStyleLbl="revTx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051EE8-E043-4F63-A669-BCDC2346AB75}" type="pres">
      <dgm:prSet presAssocID="{D27CB871-B159-4634-A1A1-23E1A2BE4CC7}" presName="hierChild3" presStyleCnt="0"/>
      <dgm:spPr/>
      <dgm:t>
        <a:bodyPr/>
        <a:lstStyle/>
        <a:p>
          <a:endParaRPr lang="en-US"/>
        </a:p>
      </dgm:t>
    </dgm:pt>
    <dgm:pt modelId="{7FB62412-DD7A-47AA-8F1C-B8EA1A79B140}" type="pres">
      <dgm:prSet presAssocID="{1549EFAB-A119-406E-8F52-EEDE311D48DC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C33A8F9-FF61-4EBE-9101-525F44D4551B}" type="pres">
      <dgm:prSet presAssocID="{F02C394A-2F1C-4C46-A5E3-579AEB5C53BD}" presName="hierRoot3" presStyleCnt="0"/>
      <dgm:spPr/>
      <dgm:t>
        <a:bodyPr/>
        <a:lstStyle/>
        <a:p>
          <a:endParaRPr lang="en-US"/>
        </a:p>
      </dgm:t>
    </dgm:pt>
    <dgm:pt modelId="{28FAA198-857B-44CF-B724-FEC1D5CE410D}" type="pres">
      <dgm:prSet presAssocID="{F02C394A-2F1C-4C46-A5E3-579AEB5C53BD}" presName="composite3" presStyleCnt="0"/>
      <dgm:spPr/>
      <dgm:t>
        <a:bodyPr/>
        <a:lstStyle/>
        <a:p>
          <a:endParaRPr lang="en-US"/>
        </a:p>
      </dgm:t>
    </dgm:pt>
    <dgm:pt modelId="{410A7EF2-6CEB-4F60-92F8-1130DBA9D73E}" type="pres">
      <dgm:prSet presAssocID="{F02C394A-2F1C-4C46-A5E3-579AEB5C53BD}" presName="image3" presStyleLbl="node3" presStyleIdx="2" presStyleCnt="4"/>
      <dgm:spPr/>
      <dgm:t>
        <a:bodyPr/>
        <a:lstStyle/>
        <a:p>
          <a:endParaRPr lang="en-US"/>
        </a:p>
      </dgm:t>
    </dgm:pt>
    <dgm:pt modelId="{A09D1D58-B3A3-45A3-8384-0D3C2DC78982}" type="pres">
      <dgm:prSet presAssocID="{F02C394A-2F1C-4C46-A5E3-579AEB5C53BD}" presName="text3" presStyleLbl="revTx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070A8A-C42A-4765-AF6A-925ABBF37FDD}" type="pres">
      <dgm:prSet presAssocID="{F02C394A-2F1C-4C46-A5E3-579AEB5C53BD}" presName="hierChild4" presStyleCnt="0"/>
      <dgm:spPr/>
      <dgm:t>
        <a:bodyPr/>
        <a:lstStyle/>
        <a:p>
          <a:endParaRPr lang="en-US"/>
        </a:p>
      </dgm:t>
    </dgm:pt>
    <dgm:pt modelId="{C5EA2293-60B6-4B91-A795-445173839CC2}" type="pres">
      <dgm:prSet presAssocID="{25A75BC4-36BF-4B51-80A6-BE22ADE73AA0}" presName="Name23" presStyleLbl="parChTrans1D4" presStyleIdx="3" presStyleCnt="4"/>
      <dgm:spPr/>
      <dgm:t>
        <a:bodyPr/>
        <a:lstStyle/>
        <a:p>
          <a:endParaRPr lang="en-US"/>
        </a:p>
      </dgm:t>
    </dgm:pt>
    <dgm:pt modelId="{E6E795EC-7CD0-4DC8-B51C-B15F5CD0E481}" type="pres">
      <dgm:prSet presAssocID="{91CDCFA3-CBE1-448F-B03A-A033E276DC6E}" presName="hierRoot4" presStyleCnt="0"/>
      <dgm:spPr/>
      <dgm:t>
        <a:bodyPr/>
        <a:lstStyle/>
        <a:p>
          <a:endParaRPr lang="en-US"/>
        </a:p>
      </dgm:t>
    </dgm:pt>
    <dgm:pt modelId="{9813F893-0083-4959-829E-5037B330EA1A}" type="pres">
      <dgm:prSet presAssocID="{91CDCFA3-CBE1-448F-B03A-A033E276DC6E}" presName="composite4" presStyleCnt="0"/>
      <dgm:spPr/>
      <dgm:t>
        <a:bodyPr/>
        <a:lstStyle/>
        <a:p>
          <a:endParaRPr lang="en-US"/>
        </a:p>
      </dgm:t>
    </dgm:pt>
    <dgm:pt modelId="{AC990C1B-6600-4185-8FE5-1FF537D58198}" type="pres">
      <dgm:prSet presAssocID="{91CDCFA3-CBE1-448F-B03A-A033E276DC6E}" presName="image4" presStyleLbl="node4" presStyleIdx="3" presStyleCnt="4"/>
      <dgm:spPr/>
      <dgm:t>
        <a:bodyPr/>
        <a:lstStyle/>
        <a:p>
          <a:endParaRPr lang="en-US"/>
        </a:p>
      </dgm:t>
    </dgm:pt>
    <dgm:pt modelId="{D512CF3C-7FD1-4135-A968-C29B7A938879}" type="pres">
      <dgm:prSet presAssocID="{91CDCFA3-CBE1-448F-B03A-A033E276DC6E}" presName="text4" presStyleLbl="revTx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21D56-BF9C-4A65-9C4A-418DE3FAFCF8}" type="pres">
      <dgm:prSet presAssocID="{91CDCFA3-CBE1-448F-B03A-A033E276DC6E}" presName="hierChild5" presStyleCnt="0"/>
      <dgm:spPr/>
      <dgm:t>
        <a:bodyPr/>
        <a:lstStyle/>
        <a:p>
          <a:endParaRPr lang="en-US"/>
        </a:p>
      </dgm:t>
    </dgm:pt>
    <dgm:pt modelId="{944CBE21-1804-4756-9568-C495C24AAB28}" type="pres">
      <dgm:prSet presAssocID="{81E228A1-D2D8-46A3-9C29-1B755C0B8413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65D0582-BC96-4416-B8E9-3A8AC56B650A}" type="pres">
      <dgm:prSet presAssocID="{3490B1E4-6545-4BC6-AEDA-FF52427028A4}" presName="hierRoot3" presStyleCnt="0"/>
      <dgm:spPr/>
      <dgm:t>
        <a:bodyPr/>
        <a:lstStyle/>
        <a:p>
          <a:endParaRPr lang="en-US"/>
        </a:p>
      </dgm:t>
    </dgm:pt>
    <dgm:pt modelId="{804DE755-D538-4F74-B97D-32FAABBB6A4F}" type="pres">
      <dgm:prSet presAssocID="{3490B1E4-6545-4BC6-AEDA-FF52427028A4}" presName="composite3" presStyleCnt="0"/>
      <dgm:spPr/>
      <dgm:t>
        <a:bodyPr/>
        <a:lstStyle/>
        <a:p>
          <a:endParaRPr lang="en-US"/>
        </a:p>
      </dgm:t>
    </dgm:pt>
    <dgm:pt modelId="{4C422A9E-E255-4314-9147-30F793B77290}" type="pres">
      <dgm:prSet presAssocID="{3490B1E4-6545-4BC6-AEDA-FF52427028A4}" presName="image3" presStyleLbl="node3" presStyleIdx="3" presStyleCnt="4"/>
      <dgm:spPr/>
      <dgm:t>
        <a:bodyPr/>
        <a:lstStyle/>
        <a:p>
          <a:endParaRPr lang="en-US"/>
        </a:p>
      </dgm:t>
    </dgm:pt>
    <dgm:pt modelId="{F0DB6F18-001D-43C0-B7A7-B304AFB3FD59}" type="pres">
      <dgm:prSet presAssocID="{3490B1E4-6545-4BC6-AEDA-FF52427028A4}" presName="text3" presStyleLbl="revTx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C23F78-7640-4D6F-A6F8-EA8F953A62CA}" type="pres">
      <dgm:prSet presAssocID="{3490B1E4-6545-4BC6-AEDA-FF52427028A4}" presName="hierChild4" presStyleCnt="0"/>
      <dgm:spPr/>
      <dgm:t>
        <a:bodyPr/>
        <a:lstStyle/>
        <a:p>
          <a:endParaRPr lang="en-US"/>
        </a:p>
      </dgm:t>
    </dgm:pt>
  </dgm:ptLst>
  <dgm:cxnLst>
    <dgm:cxn modelId="{9580D836-6F75-419A-9F14-EFCDC5960DC8}" type="presOf" srcId="{A77D4766-B123-490A-8D2A-6A4B3E062C00}" destId="{D7502C24-3A5F-47F3-954D-AC03066304D5}" srcOrd="0" destOrd="0" presId="urn:microsoft.com/office/officeart/2009/layout/CirclePictureHierarchy"/>
    <dgm:cxn modelId="{0A850C1C-58B4-4940-B1D5-AC1140BD4969}" type="presOf" srcId="{F39A92E6-C31F-411B-9AC1-D801CEB17F7D}" destId="{9216517F-5F9F-4E82-845D-76CFA29110EC}" srcOrd="0" destOrd="0" presId="urn:microsoft.com/office/officeart/2009/layout/CirclePictureHierarchy"/>
    <dgm:cxn modelId="{CAC260E7-3D55-4306-94F0-896B409DCD1F}" type="presOf" srcId="{8EE84022-25B2-4B61-9A84-60D8ABDDEC55}" destId="{1E5E9790-EE3A-416D-8EDD-DA88B045163B}" srcOrd="0" destOrd="0" presId="urn:microsoft.com/office/officeart/2009/layout/CirclePictureHierarchy"/>
    <dgm:cxn modelId="{836D153E-0986-47E9-8487-75BA0F56B0E3}" srcId="{24DA6A47-BDF8-4CA9-81FB-2AAB899C2BD3}" destId="{D27CB871-B159-4634-A1A1-23E1A2BE4CC7}" srcOrd="1" destOrd="0" parTransId="{07E32C20-C74E-4982-AA86-CC26205EE8E1}" sibTransId="{BC518BD8-980B-4B27-A106-9E1BDEEFE979}"/>
    <dgm:cxn modelId="{B9B3A89B-2ECA-4FEB-B5F0-A454B0CC54D4}" type="presOf" srcId="{FE01886D-47A8-4F7A-997C-78E975787BF7}" destId="{85E5E148-6D41-4ED2-A0BB-163F8B3F07E2}" srcOrd="0" destOrd="0" presId="urn:microsoft.com/office/officeart/2009/layout/CirclePictureHierarchy"/>
    <dgm:cxn modelId="{83ECDACA-8685-4157-82A5-B5B6ECBD8EC6}" srcId="{F3AD4F94-18C2-462A-8842-B7493C4F1D35}" destId="{FE01886D-47A8-4F7A-997C-78E975787BF7}" srcOrd="0" destOrd="0" parTransId="{11E2919B-0611-4B0C-9B96-3E0413133A52}" sibTransId="{7978476B-A293-421A-9527-153FDF93E633}"/>
    <dgm:cxn modelId="{5D3DA048-730E-4639-8043-A853C9B68512}" type="presOf" srcId="{81E228A1-D2D8-46A3-9C29-1B755C0B8413}" destId="{944CBE21-1804-4756-9568-C495C24AAB28}" srcOrd="0" destOrd="0" presId="urn:microsoft.com/office/officeart/2009/layout/CirclePictureHierarchy"/>
    <dgm:cxn modelId="{585D869D-8E6C-48D7-A804-2F78F8FF33C8}" srcId="{D27CB871-B159-4634-A1A1-23E1A2BE4CC7}" destId="{3490B1E4-6545-4BC6-AEDA-FF52427028A4}" srcOrd="1" destOrd="0" parTransId="{81E228A1-D2D8-46A3-9C29-1B755C0B8413}" sibTransId="{09C5EC26-53F4-4E5F-A778-490EBE245D5F}"/>
    <dgm:cxn modelId="{C818E8D5-2BEF-41D9-926F-C777A79F6DD0}" type="presOf" srcId="{91CDCFA3-CBE1-448F-B03A-A033E276DC6E}" destId="{D512CF3C-7FD1-4135-A968-C29B7A938879}" srcOrd="0" destOrd="0" presId="urn:microsoft.com/office/officeart/2009/layout/CirclePictureHierarchy"/>
    <dgm:cxn modelId="{2AFC3E26-93BD-48F4-B479-1B60B6340DAE}" srcId="{F3AD4F94-18C2-462A-8842-B7493C4F1D35}" destId="{B62B7A55-C434-4D8F-80CA-FEFEA3CBB9EC}" srcOrd="1" destOrd="0" parTransId="{85686F15-EB4D-4EBE-9A7D-4C78E7195C6F}" sibTransId="{3398A3A2-22DA-42F4-8D3B-0A830C528FFC}"/>
    <dgm:cxn modelId="{8051D3EF-EB98-46B7-9AB6-061FC74816B1}" type="presOf" srcId="{22035961-DE86-40FA-B2BE-75F307ABEB8E}" destId="{55578EE3-5D24-48BB-8F02-3F387261F8CB}" srcOrd="0" destOrd="0" presId="urn:microsoft.com/office/officeart/2009/layout/CirclePictureHierarchy"/>
    <dgm:cxn modelId="{0BE513EC-FECB-44F6-AEA4-A0DB367872AA}" type="presOf" srcId="{F02C394A-2F1C-4C46-A5E3-579AEB5C53BD}" destId="{A09D1D58-B3A3-45A3-8384-0D3C2DC78982}" srcOrd="0" destOrd="0" presId="urn:microsoft.com/office/officeart/2009/layout/CirclePictureHierarchy"/>
    <dgm:cxn modelId="{ED9BDF26-3173-4F9B-A3FB-998A44639767}" srcId="{D27CB871-B159-4634-A1A1-23E1A2BE4CC7}" destId="{F02C394A-2F1C-4C46-A5E3-579AEB5C53BD}" srcOrd="0" destOrd="0" parTransId="{1549EFAB-A119-406E-8F52-EEDE311D48DC}" sibTransId="{CC2201C7-F0A6-40DE-A832-28D91C9403EC}"/>
    <dgm:cxn modelId="{9B31D4A6-5D0E-4AF0-8455-A9A09E76C5C3}" type="presOf" srcId="{C0F0B08C-4527-4743-A381-EC278E19596E}" destId="{380755FB-0B8F-4D9D-9C50-D022B49F8044}" srcOrd="0" destOrd="0" presId="urn:microsoft.com/office/officeart/2009/layout/CirclePictureHierarchy"/>
    <dgm:cxn modelId="{DA868286-5D90-4648-912A-AC6C7593FDE0}" type="presOf" srcId="{1549EFAB-A119-406E-8F52-EEDE311D48DC}" destId="{7FB62412-DD7A-47AA-8F1C-B8EA1A79B140}" srcOrd="0" destOrd="0" presId="urn:microsoft.com/office/officeart/2009/layout/CirclePictureHierarchy"/>
    <dgm:cxn modelId="{23544837-C5FA-43A4-89D5-219BA5F0F57A}" srcId="{B62B7A55-C434-4D8F-80CA-FEFEA3CBB9EC}" destId="{F39A92E6-C31F-411B-9AC1-D801CEB17F7D}" srcOrd="0" destOrd="0" parTransId="{AE1D820C-D7B5-4DD4-B909-239F7C2092AF}" sibTransId="{9D1E3937-A90E-4A8D-BC1E-8382E48DB466}"/>
    <dgm:cxn modelId="{86F82321-E192-4FC2-A34F-6071DB7112F8}" type="presOf" srcId="{AE1D820C-D7B5-4DD4-B909-239F7C2092AF}" destId="{2AC86FF6-BCDE-4A4C-86A2-A229239CECF4}" srcOrd="0" destOrd="0" presId="urn:microsoft.com/office/officeart/2009/layout/CirclePictureHierarchy"/>
    <dgm:cxn modelId="{37DF0BD5-B068-4464-AD0C-A9678929E02D}" type="presOf" srcId="{B62B7A55-C434-4D8F-80CA-FEFEA3CBB9EC}" destId="{F88B72B1-A6D6-4911-8467-08CBFAC23C05}" srcOrd="0" destOrd="0" presId="urn:microsoft.com/office/officeart/2009/layout/CirclePictureHierarchy"/>
    <dgm:cxn modelId="{8D963D9D-4F22-4283-B7D4-633CDDF536D0}" srcId="{24DA6A47-BDF8-4CA9-81FB-2AAB899C2BD3}" destId="{F3AD4F94-18C2-462A-8842-B7493C4F1D35}" srcOrd="0" destOrd="0" parTransId="{8411D6EB-AE5C-4D75-A3DB-BCA67927E7A7}" sibTransId="{6DA6CAD5-14BF-478B-8322-B87A242E55F7}"/>
    <dgm:cxn modelId="{A7377724-EFA0-44F3-B4CA-2698F4E352CA}" srcId="{F02C394A-2F1C-4C46-A5E3-579AEB5C53BD}" destId="{91CDCFA3-CBE1-448F-B03A-A033E276DC6E}" srcOrd="0" destOrd="0" parTransId="{25A75BC4-36BF-4B51-80A6-BE22ADE73AA0}" sibTransId="{978ACA9D-9051-4017-BD5A-594F7E0BC103}"/>
    <dgm:cxn modelId="{AC223EE5-3300-4063-9D1F-ABD5BEDC04DE}" type="presOf" srcId="{8411D6EB-AE5C-4D75-A3DB-BCA67927E7A7}" destId="{64E03656-E1FE-426D-91F4-F54E20DF534F}" srcOrd="0" destOrd="0" presId="urn:microsoft.com/office/officeart/2009/layout/CirclePictureHierarchy"/>
    <dgm:cxn modelId="{CCA5B02F-388E-45DA-8694-43295A2573B6}" srcId="{F39A92E6-C31F-411B-9AC1-D801CEB17F7D}" destId="{A77D4766-B123-490A-8D2A-6A4B3E062C00}" srcOrd="0" destOrd="0" parTransId="{8EE84022-25B2-4B61-9A84-60D8ABDDEC55}" sibTransId="{79F7E985-CC66-4C6F-B209-95B280FF1B8A}"/>
    <dgm:cxn modelId="{848961E2-422D-4FCA-9F51-9BE6F176CEFC}" type="presOf" srcId="{07E32C20-C74E-4982-AA86-CC26205EE8E1}" destId="{AE329CD9-0DD6-40AB-AA1E-A3B6B2B80C55}" srcOrd="0" destOrd="0" presId="urn:microsoft.com/office/officeart/2009/layout/CirclePictureHierarchy"/>
    <dgm:cxn modelId="{2F5C0939-C25C-4996-8A7A-600EFAAE2A6D}" type="presOf" srcId="{FAC21F89-6DC0-43B0-A13A-B6C3A660FC02}" destId="{112C47BD-7ED4-48E0-B1FC-AA2A4BE0F0BE}" srcOrd="0" destOrd="0" presId="urn:microsoft.com/office/officeart/2009/layout/CirclePictureHierarchy"/>
    <dgm:cxn modelId="{691B236A-6ABD-44B6-9C94-633F26785A88}" srcId="{FE01886D-47A8-4F7A-997C-78E975787BF7}" destId="{FAC21F89-6DC0-43B0-A13A-B6C3A660FC02}" srcOrd="0" destOrd="0" parTransId="{22035961-DE86-40FA-B2BE-75F307ABEB8E}" sibTransId="{BCDAD73E-0135-43F3-8241-F3B287E54D24}"/>
    <dgm:cxn modelId="{61B32CA3-FD95-4A2E-BF18-3925FE5999C4}" type="presOf" srcId="{D27CB871-B159-4634-A1A1-23E1A2BE4CC7}" destId="{53EC8C8C-C773-4D75-ABB0-7879FA06F665}" srcOrd="0" destOrd="0" presId="urn:microsoft.com/office/officeart/2009/layout/CirclePictureHierarchy"/>
    <dgm:cxn modelId="{BB695A16-8349-4408-B114-97F34B0AF9F1}" srcId="{C0F0B08C-4527-4743-A381-EC278E19596E}" destId="{24DA6A47-BDF8-4CA9-81FB-2AAB899C2BD3}" srcOrd="0" destOrd="0" parTransId="{496BA733-98AB-41B6-BD95-51C14BFEC768}" sibTransId="{AE2A5B5D-800F-4C4F-8594-74967938CF7E}"/>
    <dgm:cxn modelId="{ACB31B45-853E-4C58-8F62-0DEBDF177410}" type="presOf" srcId="{85686F15-EB4D-4EBE-9A7D-4C78E7195C6F}" destId="{D8E3760E-AFFB-4386-98F3-22EA9345BCC4}" srcOrd="0" destOrd="0" presId="urn:microsoft.com/office/officeart/2009/layout/CirclePictureHierarchy"/>
    <dgm:cxn modelId="{B2EA839A-B4D0-4111-A83A-349FD05D3FA2}" type="presOf" srcId="{3490B1E4-6545-4BC6-AEDA-FF52427028A4}" destId="{F0DB6F18-001D-43C0-B7A7-B304AFB3FD59}" srcOrd="0" destOrd="0" presId="urn:microsoft.com/office/officeart/2009/layout/CirclePictureHierarchy"/>
    <dgm:cxn modelId="{6AE8785E-1BF9-4469-87B5-C6D69F1DAC54}" type="presOf" srcId="{24DA6A47-BDF8-4CA9-81FB-2AAB899C2BD3}" destId="{6DFA346D-42CB-473B-BD3A-D2C0A5D30829}" srcOrd="0" destOrd="0" presId="urn:microsoft.com/office/officeart/2009/layout/CirclePictureHierarchy"/>
    <dgm:cxn modelId="{02120529-B9F8-4295-98B7-ED4BE8001996}" type="presOf" srcId="{11E2919B-0611-4B0C-9B96-3E0413133A52}" destId="{6C5419EC-FBEA-45EA-83F8-8B18F4DD254E}" srcOrd="0" destOrd="0" presId="urn:microsoft.com/office/officeart/2009/layout/CirclePictureHierarchy"/>
    <dgm:cxn modelId="{9CA1425A-9F96-4994-896A-EE864964F5D7}" type="presOf" srcId="{F3AD4F94-18C2-462A-8842-B7493C4F1D35}" destId="{3C156BA7-BAF9-427F-A082-3E94FA7E015D}" srcOrd="0" destOrd="0" presId="urn:microsoft.com/office/officeart/2009/layout/CirclePictureHierarchy"/>
    <dgm:cxn modelId="{A9C89F22-469B-413F-A0B7-246AA8E4F49D}" type="presOf" srcId="{25A75BC4-36BF-4B51-80A6-BE22ADE73AA0}" destId="{C5EA2293-60B6-4B91-A795-445173839CC2}" srcOrd="0" destOrd="0" presId="urn:microsoft.com/office/officeart/2009/layout/CirclePictureHierarchy"/>
    <dgm:cxn modelId="{378C0D66-DB21-4716-9D2E-2D3516DDB6CB}" type="presParOf" srcId="{380755FB-0B8F-4D9D-9C50-D022B49F8044}" destId="{0AFFF6B3-1A60-4071-AFBE-7DFA0CBE9F4C}" srcOrd="0" destOrd="0" presId="urn:microsoft.com/office/officeart/2009/layout/CirclePictureHierarchy"/>
    <dgm:cxn modelId="{59078E26-2E38-4A7D-A411-E9A855C47A29}" type="presParOf" srcId="{0AFFF6B3-1A60-4071-AFBE-7DFA0CBE9F4C}" destId="{0F9858AC-93A1-43B3-87F6-13B1459EF02D}" srcOrd="0" destOrd="0" presId="urn:microsoft.com/office/officeart/2009/layout/CirclePictureHierarchy"/>
    <dgm:cxn modelId="{3535F1E3-386F-4A13-8398-6FBF0F632A4C}" type="presParOf" srcId="{0F9858AC-93A1-43B3-87F6-13B1459EF02D}" destId="{81448DAE-1001-4B64-B162-26822C64A9A2}" srcOrd="0" destOrd="0" presId="urn:microsoft.com/office/officeart/2009/layout/CirclePictureHierarchy"/>
    <dgm:cxn modelId="{FBA48234-514D-4C8E-8703-30913D886171}" type="presParOf" srcId="{0F9858AC-93A1-43B3-87F6-13B1459EF02D}" destId="{6DFA346D-42CB-473B-BD3A-D2C0A5D30829}" srcOrd="1" destOrd="0" presId="urn:microsoft.com/office/officeart/2009/layout/CirclePictureHierarchy"/>
    <dgm:cxn modelId="{E2E5B723-F7E0-4136-8249-558BCB6221A3}" type="presParOf" srcId="{0AFFF6B3-1A60-4071-AFBE-7DFA0CBE9F4C}" destId="{07CD59F6-277F-4571-9F0B-8C89A3D40B9E}" srcOrd="1" destOrd="0" presId="urn:microsoft.com/office/officeart/2009/layout/CirclePictureHierarchy"/>
    <dgm:cxn modelId="{7E3FBE7A-9553-4C2D-B0E5-C37696AD71E7}" type="presParOf" srcId="{07CD59F6-277F-4571-9F0B-8C89A3D40B9E}" destId="{64E03656-E1FE-426D-91F4-F54E20DF534F}" srcOrd="0" destOrd="0" presId="urn:microsoft.com/office/officeart/2009/layout/CirclePictureHierarchy"/>
    <dgm:cxn modelId="{8A30AB2B-FBBD-471F-80C8-B9B52D8FA1D6}" type="presParOf" srcId="{07CD59F6-277F-4571-9F0B-8C89A3D40B9E}" destId="{2E7B2460-CFDE-486F-AED5-55A822448A22}" srcOrd="1" destOrd="0" presId="urn:microsoft.com/office/officeart/2009/layout/CirclePictureHierarchy"/>
    <dgm:cxn modelId="{2E991547-5EC9-4293-8D4C-4A9222C6D556}" type="presParOf" srcId="{2E7B2460-CFDE-486F-AED5-55A822448A22}" destId="{DA8B1EA4-AE78-49EC-839F-764CF44A30A8}" srcOrd="0" destOrd="0" presId="urn:microsoft.com/office/officeart/2009/layout/CirclePictureHierarchy"/>
    <dgm:cxn modelId="{EA732299-0DF2-43D3-A79B-274AD5A1687E}" type="presParOf" srcId="{DA8B1EA4-AE78-49EC-839F-764CF44A30A8}" destId="{D074904A-CBC5-46F4-859B-C0792D7FA7E9}" srcOrd="0" destOrd="0" presId="urn:microsoft.com/office/officeart/2009/layout/CirclePictureHierarchy"/>
    <dgm:cxn modelId="{1BF5F1C6-A4D5-41AB-B55B-93051379C98B}" type="presParOf" srcId="{DA8B1EA4-AE78-49EC-839F-764CF44A30A8}" destId="{3C156BA7-BAF9-427F-A082-3E94FA7E015D}" srcOrd="1" destOrd="0" presId="urn:microsoft.com/office/officeart/2009/layout/CirclePictureHierarchy"/>
    <dgm:cxn modelId="{14BDD5D1-D2F0-4BAE-922F-5D5AC444AE0A}" type="presParOf" srcId="{2E7B2460-CFDE-486F-AED5-55A822448A22}" destId="{50A8CC00-3984-40DE-BDED-BA4E4D49BFAE}" srcOrd="1" destOrd="0" presId="urn:microsoft.com/office/officeart/2009/layout/CirclePictureHierarchy"/>
    <dgm:cxn modelId="{27D5B2E9-3A29-4FE5-9F52-7701E7B79631}" type="presParOf" srcId="{50A8CC00-3984-40DE-BDED-BA4E4D49BFAE}" destId="{6C5419EC-FBEA-45EA-83F8-8B18F4DD254E}" srcOrd="0" destOrd="0" presId="urn:microsoft.com/office/officeart/2009/layout/CirclePictureHierarchy"/>
    <dgm:cxn modelId="{08E8EE6C-6EA6-4C2F-A5D4-87386DECA5A5}" type="presParOf" srcId="{50A8CC00-3984-40DE-BDED-BA4E4D49BFAE}" destId="{6B92E401-9E6C-44F5-8206-0367F409B7BF}" srcOrd="1" destOrd="0" presId="urn:microsoft.com/office/officeart/2009/layout/CirclePictureHierarchy"/>
    <dgm:cxn modelId="{97C25BDD-4FE7-42EA-9461-5B644F6B7C76}" type="presParOf" srcId="{6B92E401-9E6C-44F5-8206-0367F409B7BF}" destId="{BED22530-F9C4-48A7-95AD-EE4A83016E49}" srcOrd="0" destOrd="0" presId="urn:microsoft.com/office/officeart/2009/layout/CirclePictureHierarchy"/>
    <dgm:cxn modelId="{97D8F943-D562-474C-BF32-1DB5ABB1E01F}" type="presParOf" srcId="{BED22530-F9C4-48A7-95AD-EE4A83016E49}" destId="{8190EBF8-F7D6-4B73-819B-EAA5A96CA823}" srcOrd="0" destOrd="0" presId="urn:microsoft.com/office/officeart/2009/layout/CirclePictureHierarchy"/>
    <dgm:cxn modelId="{D4606CE4-CC1E-4DCC-B764-2DF7D0E7BBB9}" type="presParOf" srcId="{BED22530-F9C4-48A7-95AD-EE4A83016E49}" destId="{85E5E148-6D41-4ED2-A0BB-163F8B3F07E2}" srcOrd="1" destOrd="0" presId="urn:microsoft.com/office/officeart/2009/layout/CirclePictureHierarchy"/>
    <dgm:cxn modelId="{F5543077-A40F-4B23-BCD5-65F337E4DFDC}" type="presParOf" srcId="{6B92E401-9E6C-44F5-8206-0367F409B7BF}" destId="{EAC711DE-380D-406F-B121-C2C217B024C3}" srcOrd="1" destOrd="0" presId="urn:microsoft.com/office/officeart/2009/layout/CirclePictureHierarchy"/>
    <dgm:cxn modelId="{7B4DB5F7-4423-4AAA-8BF9-6371860C296D}" type="presParOf" srcId="{EAC711DE-380D-406F-B121-C2C217B024C3}" destId="{55578EE3-5D24-48BB-8F02-3F387261F8CB}" srcOrd="0" destOrd="0" presId="urn:microsoft.com/office/officeart/2009/layout/CirclePictureHierarchy"/>
    <dgm:cxn modelId="{E23FE214-D6B8-4499-AB89-97A249B8C94C}" type="presParOf" srcId="{EAC711DE-380D-406F-B121-C2C217B024C3}" destId="{BAE7C326-2019-44F9-A804-C27F4B63529B}" srcOrd="1" destOrd="0" presId="urn:microsoft.com/office/officeart/2009/layout/CirclePictureHierarchy"/>
    <dgm:cxn modelId="{BEB2346A-3F31-40E5-905D-B3E1EE782C9D}" type="presParOf" srcId="{BAE7C326-2019-44F9-A804-C27F4B63529B}" destId="{68CF5EBC-EC6E-458E-AEC1-4238C7F92822}" srcOrd="0" destOrd="0" presId="urn:microsoft.com/office/officeart/2009/layout/CirclePictureHierarchy"/>
    <dgm:cxn modelId="{C73DAC70-E9F1-46D9-A3E7-C92C49A2D4C5}" type="presParOf" srcId="{68CF5EBC-EC6E-458E-AEC1-4238C7F92822}" destId="{0BEB2955-1B34-4226-8918-05197FB59148}" srcOrd="0" destOrd="0" presId="urn:microsoft.com/office/officeart/2009/layout/CirclePictureHierarchy"/>
    <dgm:cxn modelId="{A756131F-9707-4B59-8500-DD56E8A1E4B9}" type="presParOf" srcId="{68CF5EBC-EC6E-458E-AEC1-4238C7F92822}" destId="{112C47BD-7ED4-48E0-B1FC-AA2A4BE0F0BE}" srcOrd="1" destOrd="0" presId="urn:microsoft.com/office/officeart/2009/layout/CirclePictureHierarchy"/>
    <dgm:cxn modelId="{5302D081-F09B-4260-930B-05EEAD8683C1}" type="presParOf" srcId="{BAE7C326-2019-44F9-A804-C27F4B63529B}" destId="{957DA35E-8F7C-470A-AE68-3ABE91FF1DBE}" srcOrd="1" destOrd="0" presId="urn:microsoft.com/office/officeart/2009/layout/CirclePictureHierarchy"/>
    <dgm:cxn modelId="{D0CB9F8A-06BA-4710-9826-B9DF37326E75}" type="presParOf" srcId="{50A8CC00-3984-40DE-BDED-BA4E4D49BFAE}" destId="{D8E3760E-AFFB-4386-98F3-22EA9345BCC4}" srcOrd="2" destOrd="0" presId="urn:microsoft.com/office/officeart/2009/layout/CirclePictureHierarchy"/>
    <dgm:cxn modelId="{69E857B8-5FB7-4A7C-AE4F-3F292F01AC1F}" type="presParOf" srcId="{50A8CC00-3984-40DE-BDED-BA4E4D49BFAE}" destId="{7BBABD78-95AC-4E3B-9E08-0F0D2525E5C1}" srcOrd="3" destOrd="0" presId="urn:microsoft.com/office/officeart/2009/layout/CirclePictureHierarchy"/>
    <dgm:cxn modelId="{737A3C4E-78CD-486C-BE05-81701CB04425}" type="presParOf" srcId="{7BBABD78-95AC-4E3B-9E08-0F0D2525E5C1}" destId="{19652772-505A-46AA-9DB3-AE02E14B420B}" srcOrd="0" destOrd="0" presId="urn:microsoft.com/office/officeart/2009/layout/CirclePictureHierarchy"/>
    <dgm:cxn modelId="{3C265157-5863-4CD1-BC45-5850961936DA}" type="presParOf" srcId="{19652772-505A-46AA-9DB3-AE02E14B420B}" destId="{D4EBCF27-0CD2-474F-A6BB-153816E7E11F}" srcOrd="0" destOrd="0" presId="urn:microsoft.com/office/officeart/2009/layout/CirclePictureHierarchy"/>
    <dgm:cxn modelId="{C415F0E4-21E4-4DA5-96EB-3BB0A954790A}" type="presParOf" srcId="{19652772-505A-46AA-9DB3-AE02E14B420B}" destId="{F88B72B1-A6D6-4911-8467-08CBFAC23C05}" srcOrd="1" destOrd="0" presId="urn:microsoft.com/office/officeart/2009/layout/CirclePictureHierarchy"/>
    <dgm:cxn modelId="{9FAD7EDE-E0BE-4807-9162-7F6D5BC2F2B7}" type="presParOf" srcId="{7BBABD78-95AC-4E3B-9E08-0F0D2525E5C1}" destId="{4C3577AB-2752-407A-A519-3442E6BA8D88}" srcOrd="1" destOrd="0" presId="urn:microsoft.com/office/officeart/2009/layout/CirclePictureHierarchy"/>
    <dgm:cxn modelId="{98BD3137-0525-4A28-A3F5-CE4B4089A8DB}" type="presParOf" srcId="{4C3577AB-2752-407A-A519-3442E6BA8D88}" destId="{2AC86FF6-BCDE-4A4C-86A2-A229239CECF4}" srcOrd="0" destOrd="0" presId="urn:microsoft.com/office/officeart/2009/layout/CirclePictureHierarchy"/>
    <dgm:cxn modelId="{95B25DAD-E291-4D77-B1D5-57BB51A3FAC8}" type="presParOf" srcId="{4C3577AB-2752-407A-A519-3442E6BA8D88}" destId="{79228EF7-DB8F-4A62-B029-80DE636BEBE5}" srcOrd="1" destOrd="0" presId="urn:microsoft.com/office/officeart/2009/layout/CirclePictureHierarchy"/>
    <dgm:cxn modelId="{647C388B-7DBB-46AD-BE2D-99553C5B3B79}" type="presParOf" srcId="{79228EF7-DB8F-4A62-B029-80DE636BEBE5}" destId="{0F4396F3-6701-470F-B788-D40C9725C5C5}" srcOrd="0" destOrd="0" presId="urn:microsoft.com/office/officeart/2009/layout/CirclePictureHierarchy"/>
    <dgm:cxn modelId="{C253DDAC-6959-472B-92DB-7B0B62A95AB8}" type="presParOf" srcId="{0F4396F3-6701-470F-B788-D40C9725C5C5}" destId="{21B0608D-EAB8-4B18-B452-24B2403F876F}" srcOrd="0" destOrd="0" presId="urn:microsoft.com/office/officeart/2009/layout/CirclePictureHierarchy"/>
    <dgm:cxn modelId="{044BC809-FC41-421E-8305-6481DDECCC2B}" type="presParOf" srcId="{0F4396F3-6701-470F-B788-D40C9725C5C5}" destId="{9216517F-5F9F-4E82-845D-76CFA29110EC}" srcOrd="1" destOrd="0" presId="urn:microsoft.com/office/officeart/2009/layout/CirclePictureHierarchy"/>
    <dgm:cxn modelId="{F3037EE7-FC35-468E-AEB9-F3FC0BAEFAE5}" type="presParOf" srcId="{79228EF7-DB8F-4A62-B029-80DE636BEBE5}" destId="{BE6DACB9-55FB-40A7-874F-75E690E9350B}" srcOrd="1" destOrd="0" presId="urn:microsoft.com/office/officeart/2009/layout/CirclePictureHierarchy"/>
    <dgm:cxn modelId="{8AB78303-E018-4EDB-81AD-927335776371}" type="presParOf" srcId="{BE6DACB9-55FB-40A7-874F-75E690E9350B}" destId="{1E5E9790-EE3A-416D-8EDD-DA88B045163B}" srcOrd="0" destOrd="0" presId="urn:microsoft.com/office/officeart/2009/layout/CirclePictureHierarchy"/>
    <dgm:cxn modelId="{625CD8EB-E4D4-4AB9-8001-182EAC08E7C6}" type="presParOf" srcId="{BE6DACB9-55FB-40A7-874F-75E690E9350B}" destId="{75D915C4-3D1F-4C9B-A769-B26E6AC677CC}" srcOrd="1" destOrd="0" presId="urn:microsoft.com/office/officeart/2009/layout/CirclePictureHierarchy"/>
    <dgm:cxn modelId="{89E628A6-C5F4-41C0-ADA7-9C9F7BDE1B13}" type="presParOf" srcId="{75D915C4-3D1F-4C9B-A769-B26E6AC677CC}" destId="{B0F6B1B4-A92B-4492-BC6C-A21134E07630}" srcOrd="0" destOrd="0" presId="urn:microsoft.com/office/officeart/2009/layout/CirclePictureHierarchy"/>
    <dgm:cxn modelId="{B5842930-3837-43CD-A338-F2D1B04F1052}" type="presParOf" srcId="{B0F6B1B4-A92B-4492-BC6C-A21134E07630}" destId="{1E3CB209-261A-48D6-B65A-FBCF40559ECC}" srcOrd="0" destOrd="0" presId="urn:microsoft.com/office/officeart/2009/layout/CirclePictureHierarchy"/>
    <dgm:cxn modelId="{207C0756-3B25-4EB9-ACB4-CFABB5E454A1}" type="presParOf" srcId="{B0F6B1B4-A92B-4492-BC6C-A21134E07630}" destId="{D7502C24-3A5F-47F3-954D-AC03066304D5}" srcOrd="1" destOrd="0" presId="urn:microsoft.com/office/officeart/2009/layout/CirclePictureHierarchy"/>
    <dgm:cxn modelId="{BECDC592-DD30-4109-8BE8-675B79D6E2CA}" type="presParOf" srcId="{75D915C4-3D1F-4C9B-A769-B26E6AC677CC}" destId="{71EA4E57-4925-40C5-8F7B-B2771C693803}" srcOrd="1" destOrd="0" presId="urn:microsoft.com/office/officeart/2009/layout/CirclePictureHierarchy"/>
    <dgm:cxn modelId="{D943C3BC-3C3E-436F-B95B-5D9267A156DD}" type="presParOf" srcId="{07CD59F6-277F-4571-9F0B-8C89A3D40B9E}" destId="{AE329CD9-0DD6-40AB-AA1E-A3B6B2B80C55}" srcOrd="2" destOrd="0" presId="urn:microsoft.com/office/officeart/2009/layout/CirclePictureHierarchy"/>
    <dgm:cxn modelId="{AADA9D82-1494-4969-82A4-703819450CAB}" type="presParOf" srcId="{07CD59F6-277F-4571-9F0B-8C89A3D40B9E}" destId="{61434043-8C9C-403C-AA97-6B95E92E4CA2}" srcOrd="3" destOrd="0" presId="urn:microsoft.com/office/officeart/2009/layout/CirclePictureHierarchy"/>
    <dgm:cxn modelId="{ED56E2C9-FFD0-4DAF-BD45-9ABBB21500CE}" type="presParOf" srcId="{61434043-8C9C-403C-AA97-6B95E92E4CA2}" destId="{9861D56D-6CCE-4808-93B3-B6D58E1C2F98}" srcOrd="0" destOrd="0" presId="urn:microsoft.com/office/officeart/2009/layout/CirclePictureHierarchy"/>
    <dgm:cxn modelId="{64A64794-FEDE-4165-83E3-11667594A9C1}" type="presParOf" srcId="{9861D56D-6CCE-4808-93B3-B6D58E1C2F98}" destId="{5340AA06-BC3F-4AD3-BEF7-21D1B2C75197}" srcOrd="0" destOrd="0" presId="urn:microsoft.com/office/officeart/2009/layout/CirclePictureHierarchy"/>
    <dgm:cxn modelId="{02CDC796-650E-4085-B692-5622AA71D619}" type="presParOf" srcId="{9861D56D-6CCE-4808-93B3-B6D58E1C2F98}" destId="{53EC8C8C-C773-4D75-ABB0-7879FA06F665}" srcOrd="1" destOrd="0" presId="urn:microsoft.com/office/officeart/2009/layout/CirclePictureHierarchy"/>
    <dgm:cxn modelId="{C785BFD8-8CF1-45D2-BAEB-264BB1DEE44E}" type="presParOf" srcId="{61434043-8C9C-403C-AA97-6B95E92E4CA2}" destId="{19051EE8-E043-4F63-A669-BCDC2346AB75}" srcOrd="1" destOrd="0" presId="urn:microsoft.com/office/officeart/2009/layout/CirclePictureHierarchy"/>
    <dgm:cxn modelId="{AD892F11-940C-4813-87AB-B32ED9335BF5}" type="presParOf" srcId="{19051EE8-E043-4F63-A669-BCDC2346AB75}" destId="{7FB62412-DD7A-47AA-8F1C-B8EA1A79B140}" srcOrd="0" destOrd="0" presId="urn:microsoft.com/office/officeart/2009/layout/CirclePictureHierarchy"/>
    <dgm:cxn modelId="{39F790FB-4E82-468E-9DCA-5492938AF0CC}" type="presParOf" srcId="{19051EE8-E043-4F63-A669-BCDC2346AB75}" destId="{EC33A8F9-FF61-4EBE-9101-525F44D4551B}" srcOrd="1" destOrd="0" presId="urn:microsoft.com/office/officeart/2009/layout/CirclePictureHierarchy"/>
    <dgm:cxn modelId="{366A1AA9-A18F-4C07-943F-2F905CD8FFB2}" type="presParOf" srcId="{EC33A8F9-FF61-4EBE-9101-525F44D4551B}" destId="{28FAA198-857B-44CF-B724-FEC1D5CE410D}" srcOrd="0" destOrd="0" presId="urn:microsoft.com/office/officeart/2009/layout/CirclePictureHierarchy"/>
    <dgm:cxn modelId="{7CD6C297-4C37-4082-91B5-601A33010CBA}" type="presParOf" srcId="{28FAA198-857B-44CF-B724-FEC1D5CE410D}" destId="{410A7EF2-6CEB-4F60-92F8-1130DBA9D73E}" srcOrd="0" destOrd="0" presId="urn:microsoft.com/office/officeart/2009/layout/CirclePictureHierarchy"/>
    <dgm:cxn modelId="{5242EBE9-0196-4B07-95BF-7550E8878528}" type="presParOf" srcId="{28FAA198-857B-44CF-B724-FEC1D5CE410D}" destId="{A09D1D58-B3A3-45A3-8384-0D3C2DC78982}" srcOrd="1" destOrd="0" presId="urn:microsoft.com/office/officeart/2009/layout/CirclePictureHierarchy"/>
    <dgm:cxn modelId="{95FAB41C-D22A-4925-927E-AB980910D2E2}" type="presParOf" srcId="{EC33A8F9-FF61-4EBE-9101-525F44D4551B}" destId="{52070A8A-C42A-4765-AF6A-925ABBF37FDD}" srcOrd="1" destOrd="0" presId="urn:microsoft.com/office/officeart/2009/layout/CirclePictureHierarchy"/>
    <dgm:cxn modelId="{2867C17D-ACCE-445F-98FD-7812555BC682}" type="presParOf" srcId="{52070A8A-C42A-4765-AF6A-925ABBF37FDD}" destId="{C5EA2293-60B6-4B91-A795-445173839CC2}" srcOrd="0" destOrd="0" presId="urn:microsoft.com/office/officeart/2009/layout/CirclePictureHierarchy"/>
    <dgm:cxn modelId="{6EB6AFCE-5EFA-4B01-BBD1-6AB1EE9B9754}" type="presParOf" srcId="{52070A8A-C42A-4765-AF6A-925ABBF37FDD}" destId="{E6E795EC-7CD0-4DC8-B51C-B15F5CD0E481}" srcOrd="1" destOrd="0" presId="urn:microsoft.com/office/officeart/2009/layout/CirclePictureHierarchy"/>
    <dgm:cxn modelId="{A783EBFC-9E69-4450-9069-4633EFE93B12}" type="presParOf" srcId="{E6E795EC-7CD0-4DC8-B51C-B15F5CD0E481}" destId="{9813F893-0083-4959-829E-5037B330EA1A}" srcOrd="0" destOrd="0" presId="urn:microsoft.com/office/officeart/2009/layout/CirclePictureHierarchy"/>
    <dgm:cxn modelId="{055D1A48-7A20-49C6-9025-064672783D0E}" type="presParOf" srcId="{9813F893-0083-4959-829E-5037B330EA1A}" destId="{AC990C1B-6600-4185-8FE5-1FF537D58198}" srcOrd="0" destOrd="0" presId="urn:microsoft.com/office/officeart/2009/layout/CirclePictureHierarchy"/>
    <dgm:cxn modelId="{61CDCBD2-8742-49F7-BF10-63F9411C44CA}" type="presParOf" srcId="{9813F893-0083-4959-829E-5037B330EA1A}" destId="{D512CF3C-7FD1-4135-A968-C29B7A938879}" srcOrd="1" destOrd="0" presId="urn:microsoft.com/office/officeart/2009/layout/CirclePictureHierarchy"/>
    <dgm:cxn modelId="{F95A877D-3CCA-4ADF-9B49-2396918A121A}" type="presParOf" srcId="{E6E795EC-7CD0-4DC8-B51C-B15F5CD0E481}" destId="{5B121D56-BF9C-4A65-9C4A-418DE3FAFCF8}" srcOrd="1" destOrd="0" presId="urn:microsoft.com/office/officeart/2009/layout/CirclePictureHierarchy"/>
    <dgm:cxn modelId="{298B7DA4-3921-4AD0-B50D-32D31F406B99}" type="presParOf" srcId="{19051EE8-E043-4F63-A669-BCDC2346AB75}" destId="{944CBE21-1804-4756-9568-C495C24AAB28}" srcOrd="2" destOrd="0" presId="urn:microsoft.com/office/officeart/2009/layout/CirclePictureHierarchy"/>
    <dgm:cxn modelId="{1AB16AAB-0D29-4D08-A4E3-F2DD97A297D3}" type="presParOf" srcId="{19051EE8-E043-4F63-A669-BCDC2346AB75}" destId="{865D0582-BC96-4416-B8E9-3A8AC56B650A}" srcOrd="3" destOrd="0" presId="urn:microsoft.com/office/officeart/2009/layout/CirclePictureHierarchy"/>
    <dgm:cxn modelId="{2A03EEF3-F7F6-4249-AC46-11A543DDC411}" type="presParOf" srcId="{865D0582-BC96-4416-B8E9-3A8AC56B650A}" destId="{804DE755-D538-4F74-B97D-32FAABBB6A4F}" srcOrd="0" destOrd="0" presId="urn:microsoft.com/office/officeart/2009/layout/CirclePictureHierarchy"/>
    <dgm:cxn modelId="{ED5F525E-38E4-4091-813C-4FA00942D5B1}" type="presParOf" srcId="{804DE755-D538-4F74-B97D-32FAABBB6A4F}" destId="{4C422A9E-E255-4314-9147-30F793B77290}" srcOrd="0" destOrd="0" presId="urn:microsoft.com/office/officeart/2009/layout/CirclePictureHierarchy"/>
    <dgm:cxn modelId="{EBEB2926-8E27-4FAE-B94D-BAAF3295521F}" type="presParOf" srcId="{804DE755-D538-4F74-B97D-32FAABBB6A4F}" destId="{F0DB6F18-001D-43C0-B7A7-B304AFB3FD59}" srcOrd="1" destOrd="0" presId="urn:microsoft.com/office/officeart/2009/layout/CirclePictureHierarchy"/>
    <dgm:cxn modelId="{811D6CDE-0EE8-4A19-9C36-DF643B13ADCE}" type="presParOf" srcId="{865D0582-BC96-4416-B8E9-3A8AC56B650A}" destId="{FFC23F78-7640-4D6F-A6F8-EA8F953A62CA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CBE21-1804-4756-9568-C495C24AAB28}">
      <dsp:nvSpPr>
        <dsp:cNvPr id="0" name=""/>
        <dsp:cNvSpPr/>
      </dsp:nvSpPr>
      <dsp:spPr>
        <a:xfrm>
          <a:off x="6871013" y="1645789"/>
          <a:ext cx="953012" cy="21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9"/>
              </a:lnTo>
              <a:lnTo>
                <a:pt x="953012" y="110029"/>
              </a:lnTo>
              <a:lnTo>
                <a:pt x="953012" y="218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A2293-60B6-4B91-A795-445173839CC2}">
      <dsp:nvSpPr>
        <dsp:cNvPr id="0" name=""/>
        <dsp:cNvSpPr/>
      </dsp:nvSpPr>
      <dsp:spPr>
        <a:xfrm>
          <a:off x="5872280" y="2557216"/>
          <a:ext cx="91440" cy="218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32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62412-DD7A-47AA-8F1C-B8EA1A79B140}">
      <dsp:nvSpPr>
        <dsp:cNvPr id="0" name=""/>
        <dsp:cNvSpPr/>
      </dsp:nvSpPr>
      <dsp:spPr>
        <a:xfrm>
          <a:off x="5918000" y="1645789"/>
          <a:ext cx="953012" cy="218326"/>
        </a:xfrm>
        <a:custGeom>
          <a:avLst/>
          <a:gdLst/>
          <a:ahLst/>
          <a:cxnLst/>
          <a:rect l="0" t="0" r="0" b="0"/>
          <a:pathLst>
            <a:path>
              <a:moveTo>
                <a:pt x="953012" y="0"/>
              </a:moveTo>
              <a:lnTo>
                <a:pt x="953012" y="110029"/>
              </a:lnTo>
              <a:lnTo>
                <a:pt x="0" y="110029"/>
              </a:lnTo>
              <a:lnTo>
                <a:pt x="0" y="218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29CD9-0DD6-40AB-AA1E-A3B6B2B80C55}">
      <dsp:nvSpPr>
        <dsp:cNvPr id="0" name=""/>
        <dsp:cNvSpPr/>
      </dsp:nvSpPr>
      <dsp:spPr>
        <a:xfrm>
          <a:off x="4964987" y="734362"/>
          <a:ext cx="1906025" cy="21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9"/>
              </a:lnTo>
              <a:lnTo>
                <a:pt x="1906025" y="110029"/>
              </a:lnTo>
              <a:lnTo>
                <a:pt x="1906025" y="21832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E9790-EE3A-416D-8EDD-DA88B045163B}">
      <dsp:nvSpPr>
        <dsp:cNvPr id="0" name=""/>
        <dsp:cNvSpPr/>
      </dsp:nvSpPr>
      <dsp:spPr>
        <a:xfrm>
          <a:off x="3966254" y="3468643"/>
          <a:ext cx="91440" cy="218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32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86FF6-BCDE-4A4C-86A2-A229239CECF4}">
      <dsp:nvSpPr>
        <dsp:cNvPr id="0" name=""/>
        <dsp:cNvSpPr/>
      </dsp:nvSpPr>
      <dsp:spPr>
        <a:xfrm>
          <a:off x="3966254" y="2557216"/>
          <a:ext cx="91440" cy="218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32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3760E-AFFB-4386-98F3-22EA9345BCC4}">
      <dsp:nvSpPr>
        <dsp:cNvPr id="0" name=""/>
        <dsp:cNvSpPr/>
      </dsp:nvSpPr>
      <dsp:spPr>
        <a:xfrm>
          <a:off x="3058961" y="1645789"/>
          <a:ext cx="953012" cy="21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9"/>
              </a:lnTo>
              <a:lnTo>
                <a:pt x="953012" y="110029"/>
              </a:lnTo>
              <a:lnTo>
                <a:pt x="953012" y="218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78EE3-5D24-48BB-8F02-3F387261F8CB}">
      <dsp:nvSpPr>
        <dsp:cNvPr id="0" name=""/>
        <dsp:cNvSpPr/>
      </dsp:nvSpPr>
      <dsp:spPr>
        <a:xfrm>
          <a:off x="2060228" y="2557216"/>
          <a:ext cx="91440" cy="218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32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19EC-FBEA-45EA-83F8-8B18F4DD254E}">
      <dsp:nvSpPr>
        <dsp:cNvPr id="0" name=""/>
        <dsp:cNvSpPr/>
      </dsp:nvSpPr>
      <dsp:spPr>
        <a:xfrm>
          <a:off x="2105948" y="1645789"/>
          <a:ext cx="953012" cy="218326"/>
        </a:xfrm>
        <a:custGeom>
          <a:avLst/>
          <a:gdLst/>
          <a:ahLst/>
          <a:cxnLst/>
          <a:rect l="0" t="0" r="0" b="0"/>
          <a:pathLst>
            <a:path>
              <a:moveTo>
                <a:pt x="953012" y="0"/>
              </a:moveTo>
              <a:lnTo>
                <a:pt x="953012" y="110029"/>
              </a:lnTo>
              <a:lnTo>
                <a:pt x="0" y="110029"/>
              </a:lnTo>
              <a:lnTo>
                <a:pt x="0" y="218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03656-E1FE-426D-91F4-F54E20DF534F}">
      <dsp:nvSpPr>
        <dsp:cNvPr id="0" name=""/>
        <dsp:cNvSpPr/>
      </dsp:nvSpPr>
      <dsp:spPr>
        <a:xfrm>
          <a:off x="3058961" y="734362"/>
          <a:ext cx="1906025" cy="218326"/>
        </a:xfrm>
        <a:custGeom>
          <a:avLst/>
          <a:gdLst/>
          <a:ahLst/>
          <a:cxnLst/>
          <a:rect l="0" t="0" r="0" b="0"/>
          <a:pathLst>
            <a:path>
              <a:moveTo>
                <a:pt x="1906025" y="0"/>
              </a:moveTo>
              <a:lnTo>
                <a:pt x="1906025" y="110029"/>
              </a:lnTo>
              <a:lnTo>
                <a:pt x="0" y="110029"/>
              </a:lnTo>
              <a:lnTo>
                <a:pt x="0" y="21832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48DAE-1001-4B64-B162-26822C64A9A2}">
      <dsp:nvSpPr>
        <dsp:cNvPr id="0" name=""/>
        <dsp:cNvSpPr/>
      </dsp:nvSpPr>
      <dsp:spPr>
        <a:xfrm>
          <a:off x="4618437" y="41262"/>
          <a:ext cx="693100" cy="6931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FA346D-42CB-473B-BD3A-D2C0A5D30829}">
      <dsp:nvSpPr>
        <dsp:cNvPr id="0" name=""/>
        <dsp:cNvSpPr/>
      </dsp:nvSpPr>
      <dsp:spPr>
        <a:xfrm>
          <a:off x="5311537" y="39529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Steven Thorpe</a:t>
          </a:r>
          <a:endParaRPr lang="en-US" sz="1900" kern="1200" dirty="0"/>
        </a:p>
      </dsp:txBody>
      <dsp:txXfrm>
        <a:off x="5311537" y="39529"/>
        <a:ext cx="1039650" cy="693100"/>
      </dsp:txXfrm>
    </dsp:sp>
    <dsp:sp modelId="{D074904A-CBC5-46F4-859B-C0792D7FA7E9}">
      <dsp:nvSpPr>
        <dsp:cNvPr id="0" name=""/>
        <dsp:cNvSpPr/>
      </dsp:nvSpPr>
      <dsp:spPr>
        <a:xfrm>
          <a:off x="2712411" y="952689"/>
          <a:ext cx="693100" cy="6931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156BA7-BAF9-427F-A082-3E94FA7E015D}">
      <dsp:nvSpPr>
        <dsp:cNvPr id="0" name=""/>
        <dsp:cNvSpPr/>
      </dsp:nvSpPr>
      <dsp:spPr>
        <a:xfrm>
          <a:off x="3405511" y="950956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3405511" y="950956"/>
        <a:ext cx="1039650" cy="693100"/>
      </dsp:txXfrm>
    </dsp:sp>
    <dsp:sp modelId="{8190EBF8-F7D6-4B73-819B-EAA5A96CA823}">
      <dsp:nvSpPr>
        <dsp:cNvPr id="0" name=""/>
        <dsp:cNvSpPr/>
      </dsp:nvSpPr>
      <dsp:spPr>
        <a:xfrm>
          <a:off x="1759398" y="1864116"/>
          <a:ext cx="693100" cy="6931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E5E148-6D41-4ED2-A0BB-163F8B3F07E2}">
      <dsp:nvSpPr>
        <dsp:cNvPr id="0" name=""/>
        <dsp:cNvSpPr/>
      </dsp:nvSpPr>
      <dsp:spPr>
        <a:xfrm>
          <a:off x="2452498" y="1862383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2452498" y="1862383"/>
        <a:ext cx="1039650" cy="693100"/>
      </dsp:txXfrm>
    </dsp:sp>
    <dsp:sp modelId="{0BEB2955-1B34-4226-8918-05197FB59148}">
      <dsp:nvSpPr>
        <dsp:cNvPr id="0" name=""/>
        <dsp:cNvSpPr/>
      </dsp:nvSpPr>
      <dsp:spPr>
        <a:xfrm>
          <a:off x="1759398" y="2775543"/>
          <a:ext cx="693100" cy="6931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2C47BD-7ED4-48E0-B1FC-AA2A4BE0F0BE}">
      <dsp:nvSpPr>
        <dsp:cNvPr id="0" name=""/>
        <dsp:cNvSpPr/>
      </dsp:nvSpPr>
      <dsp:spPr>
        <a:xfrm>
          <a:off x="2452498" y="2773810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2452498" y="2773810"/>
        <a:ext cx="1039650" cy="693100"/>
      </dsp:txXfrm>
    </dsp:sp>
    <dsp:sp modelId="{D4EBCF27-0CD2-474F-A6BB-153816E7E11F}">
      <dsp:nvSpPr>
        <dsp:cNvPr id="0" name=""/>
        <dsp:cNvSpPr/>
      </dsp:nvSpPr>
      <dsp:spPr>
        <a:xfrm>
          <a:off x="3665424" y="1864116"/>
          <a:ext cx="693100" cy="6931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8B72B1-A6D6-4911-8467-08CBFAC23C05}">
      <dsp:nvSpPr>
        <dsp:cNvPr id="0" name=""/>
        <dsp:cNvSpPr/>
      </dsp:nvSpPr>
      <dsp:spPr>
        <a:xfrm>
          <a:off x="4358524" y="1862383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4358524" y="1862383"/>
        <a:ext cx="1039650" cy="693100"/>
      </dsp:txXfrm>
    </dsp:sp>
    <dsp:sp modelId="{21B0608D-EAB8-4B18-B452-24B2403F876F}">
      <dsp:nvSpPr>
        <dsp:cNvPr id="0" name=""/>
        <dsp:cNvSpPr/>
      </dsp:nvSpPr>
      <dsp:spPr>
        <a:xfrm>
          <a:off x="3665424" y="2775543"/>
          <a:ext cx="693100" cy="6931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16517F-5F9F-4E82-845D-76CFA29110EC}">
      <dsp:nvSpPr>
        <dsp:cNvPr id="0" name=""/>
        <dsp:cNvSpPr/>
      </dsp:nvSpPr>
      <dsp:spPr>
        <a:xfrm>
          <a:off x="4358524" y="2773810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4358524" y="2773810"/>
        <a:ext cx="1039650" cy="693100"/>
      </dsp:txXfrm>
    </dsp:sp>
    <dsp:sp modelId="{1E3CB209-261A-48D6-B65A-FBCF40559ECC}">
      <dsp:nvSpPr>
        <dsp:cNvPr id="0" name=""/>
        <dsp:cNvSpPr/>
      </dsp:nvSpPr>
      <dsp:spPr>
        <a:xfrm>
          <a:off x="3665424" y="3686970"/>
          <a:ext cx="693100" cy="6931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502C24-3A5F-47F3-954D-AC03066304D5}">
      <dsp:nvSpPr>
        <dsp:cNvPr id="0" name=""/>
        <dsp:cNvSpPr/>
      </dsp:nvSpPr>
      <dsp:spPr>
        <a:xfrm>
          <a:off x="4358524" y="3685237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4358524" y="3685237"/>
        <a:ext cx="1039650" cy="693100"/>
      </dsp:txXfrm>
    </dsp:sp>
    <dsp:sp modelId="{5340AA06-BC3F-4AD3-BEF7-21D1B2C75197}">
      <dsp:nvSpPr>
        <dsp:cNvPr id="0" name=""/>
        <dsp:cNvSpPr/>
      </dsp:nvSpPr>
      <dsp:spPr>
        <a:xfrm>
          <a:off x="6524462" y="952689"/>
          <a:ext cx="693100" cy="6931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EC8C8C-C773-4D75-ABB0-7879FA06F665}">
      <dsp:nvSpPr>
        <dsp:cNvPr id="0" name=""/>
        <dsp:cNvSpPr/>
      </dsp:nvSpPr>
      <dsp:spPr>
        <a:xfrm>
          <a:off x="7217563" y="950956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7217563" y="950956"/>
        <a:ext cx="1039650" cy="693100"/>
      </dsp:txXfrm>
    </dsp:sp>
    <dsp:sp modelId="{410A7EF2-6CEB-4F60-92F8-1130DBA9D73E}">
      <dsp:nvSpPr>
        <dsp:cNvPr id="0" name=""/>
        <dsp:cNvSpPr/>
      </dsp:nvSpPr>
      <dsp:spPr>
        <a:xfrm>
          <a:off x="5571450" y="1864116"/>
          <a:ext cx="693100" cy="6931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9D1D58-B3A3-45A3-8384-0D3C2DC78982}">
      <dsp:nvSpPr>
        <dsp:cNvPr id="0" name=""/>
        <dsp:cNvSpPr/>
      </dsp:nvSpPr>
      <dsp:spPr>
        <a:xfrm>
          <a:off x="6264550" y="1862383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6264550" y="1862383"/>
        <a:ext cx="1039650" cy="693100"/>
      </dsp:txXfrm>
    </dsp:sp>
    <dsp:sp modelId="{AC990C1B-6600-4185-8FE5-1FF537D58198}">
      <dsp:nvSpPr>
        <dsp:cNvPr id="0" name=""/>
        <dsp:cNvSpPr/>
      </dsp:nvSpPr>
      <dsp:spPr>
        <a:xfrm>
          <a:off x="5571450" y="2775543"/>
          <a:ext cx="693100" cy="6931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12CF3C-7FD1-4135-A968-C29B7A938879}">
      <dsp:nvSpPr>
        <dsp:cNvPr id="0" name=""/>
        <dsp:cNvSpPr/>
      </dsp:nvSpPr>
      <dsp:spPr>
        <a:xfrm>
          <a:off x="6264550" y="2773810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6264550" y="2773810"/>
        <a:ext cx="1039650" cy="693100"/>
      </dsp:txXfrm>
    </dsp:sp>
    <dsp:sp modelId="{4C422A9E-E255-4314-9147-30F793B77290}">
      <dsp:nvSpPr>
        <dsp:cNvPr id="0" name=""/>
        <dsp:cNvSpPr/>
      </dsp:nvSpPr>
      <dsp:spPr>
        <a:xfrm>
          <a:off x="7477475" y="1864116"/>
          <a:ext cx="693100" cy="6931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DB6F18-001D-43C0-B7A7-B304AFB3FD59}">
      <dsp:nvSpPr>
        <dsp:cNvPr id="0" name=""/>
        <dsp:cNvSpPr/>
      </dsp:nvSpPr>
      <dsp:spPr>
        <a:xfrm>
          <a:off x="8170576" y="1862383"/>
          <a:ext cx="1039650" cy="69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Name</a:t>
          </a:r>
          <a:endParaRPr lang="en-US" sz="1900" kern="1200" dirty="0"/>
        </a:p>
      </dsp:txBody>
      <dsp:txXfrm>
        <a:off x="8170576" y="1862383"/>
        <a:ext cx="1039650" cy="693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636DD-8753-46A9-9D51-B7F3D42A3C10}" type="datetimeFigureOut">
              <a:rPr lang="en-US"/>
              <a:t>2/14/2014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D7F18-8426-4CF1-BC4B-BA78623740B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787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13875-774E-4192-9FD1-34B0DA31E6FC}" type="datetimeFigureOut">
              <a:rPr lang="en-US"/>
              <a:t>2/14/2014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5117-4549-437A-82F6-149D46F96C0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726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2/14/2014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2/14/2014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2/14/2014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2/14/2014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2/14/2014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2/14/2014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2/14/2014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Picture Hierarchy SmartArt</a:t>
            </a:r>
            <a:endParaRPr lang="en-US" dirty="0"/>
          </a:p>
        </p:txBody>
      </p:sp>
      <p:graphicFrame>
        <p:nvGraphicFramePr>
          <p:cNvPr id="6" name="Content Placeholder 2" descr="Circle Picture Hierarchy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848360"/>
              </p:ext>
            </p:extLst>
          </p:nvPr>
        </p:nvGraphicFramePr>
        <p:xfrm>
          <a:off x="611188" y="1676400"/>
          <a:ext cx="1096962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5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88948">
  <a:themeElements>
    <a:clrScheme name="OrgChart12_16x9">
      <a:dk1>
        <a:sysClr val="windowText" lastClr="000000"/>
      </a:dk1>
      <a:lt1>
        <a:sysClr val="window" lastClr="FFFFFF"/>
      </a:lt1>
      <a:dk2>
        <a:srgbClr val="02485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ook Antiqu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rgChart12_16x9">
      <a:dk1>
        <a:sysClr val="windowText" lastClr="000000"/>
      </a:dk1>
      <a:lt1>
        <a:sysClr val="window" lastClr="FFFFFF"/>
      </a:lt1>
      <a:dk2>
        <a:srgbClr val="02485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ook Antiqu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gChart12_16x9">
      <a:dk1>
        <a:sysClr val="windowText" lastClr="000000"/>
      </a:dk1>
      <a:lt1>
        <a:sysClr val="window" lastClr="FFFFFF"/>
      </a:lt1>
      <a:dk2>
        <a:srgbClr val="02485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ook Antiqu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ECE8F-BEE8-432C-A61F-8E6A1B32C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TS102888948</Template>
  <TotalTime>0</TotalTime>
  <Words>16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TS102888948</vt:lpstr>
      <vt:lpstr>Circle Picture Hierarchy SmartArt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2014-02-14T17:44:27Z</dcterms:created>
  <dcterms:modified xsi:type="dcterms:W3CDTF">2014-02-14T17:46:09Z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TC028889489991</vt:lpwstr>
  </property>
</Properties>
</file>